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8" r:id="rId3"/>
    <p:sldId id="262" r:id="rId4"/>
    <p:sldId id="266" r:id="rId5"/>
    <p:sldId id="267" r:id="rId6"/>
    <p:sldId id="272" r:id="rId7"/>
    <p:sldId id="268" r:id="rId8"/>
    <p:sldId id="276" r:id="rId9"/>
    <p:sldId id="270" r:id="rId10"/>
    <p:sldId id="273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A7D84-E486-40FE-A9DC-2E6945F62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Movement: (Wo)Man and Machine – Part Deux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76ECF-274E-4452-8FD6-C89B7ABBC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1110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AMI EAA Summer Conference: July 2017</a:t>
            </a:r>
          </a:p>
          <a:p>
            <a:r>
              <a:rPr lang="en-US" dirty="0"/>
              <a:t>Greenville, SC</a:t>
            </a:r>
          </a:p>
          <a:p>
            <a:r>
              <a:rPr lang="en-US" dirty="0"/>
              <a:t>Presented by: Nicole </a:t>
            </a:r>
            <a:r>
              <a:rPr lang="en-US" dirty="0" err="1"/>
              <a:t>Fedorow-Rehder</a:t>
            </a:r>
            <a:r>
              <a:rPr lang="en-US" dirty="0"/>
              <a:t> &amp; Erin Higginbottom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1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ple Roller">
            <a:hlinkClick r:id="" action="ppaction://media"/>
            <a:extLst>
              <a:ext uri="{FF2B5EF4-FFF2-40B4-BE49-F238E27FC236}">
                <a16:creationId xmlns:a16="http://schemas.microsoft.com/office/drawing/2014/main" id="{6AB8950B-BEA1-4090-933F-A207A4DA1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2267" y="429992"/>
            <a:ext cx="3426781" cy="6092055"/>
          </a:xfrm>
          <a:prstGeom prst="rect">
            <a:avLst/>
          </a:prstGeom>
        </p:spPr>
      </p:pic>
      <p:pic>
        <p:nvPicPr>
          <p:cNvPr id="3" name="roller">
            <a:hlinkClick r:id="" action="ppaction://media"/>
            <a:extLst>
              <a:ext uri="{FF2B5EF4-FFF2-40B4-BE49-F238E27FC236}">
                <a16:creationId xmlns:a16="http://schemas.microsoft.com/office/drawing/2014/main" id="{FC6675B4-1F00-41A4-9EB2-A90B740CF9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6392" y="372863"/>
            <a:ext cx="3405696" cy="60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72A3-B2D1-420D-82E8-B6203666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/>
          <a:lstStyle/>
          <a:p>
            <a:r>
              <a:rPr lang="en-US"/>
              <a:t>Steps to Writing a Rube Goldberg machine story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BE889-A393-4D2B-83C0-BAE082676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>
            <a:normAutofit/>
          </a:bodyPr>
          <a:lstStyle/>
          <a:p>
            <a:r>
              <a:rPr lang="en-US" sz="2000"/>
              <a:t>Player 1: Write a sentence about the purpose of the machine</a:t>
            </a:r>
          </a:p>
          <a:p>
            <a:r>
              <a:rPr lang="en-US" sz="2000"/>
              <a:t>Player 2: Write a sentence about how the machine begins</a:t>
            </a:r>
          </a:p>
          <a:p>
            <a:r>
              <a:rPr lang="en-US" sz="2000"/>
              <a:t>Players 3-5: Write sentence about the different obstacles in the machine.  </a:t>
            </a:r>
          </a:p>
          <a:p>
            <a:r>
              <a:rPr lang="en-US" sz="2000"/>
              <a:t>Last player: Writes the final action of the machine that achieves its purpose.</a:t>
            </a:r>
            <a:endParaRPr lang="en-US" sz="2000" dirty="0"/>
          </a:p>
        </p:txBody>
      </p:sp>
      <p:pic>
        <p:nvPicPr>
          <p:cNvPr id="9218" name="Picture 2" descr="Image result for rube goldberg machine">
            <a:extLst>
              <a:ext uri="{FF2B5EF4-FFF2-40B4-BE49-F238E27FC236}">
                <a16:creationId xmlns:a16="http://schemas.microsoft.com/office/drawing/2014/main" id="{47438041-55A8-4D3D-80B6-4E3F255872E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>
            <a:fillRect/>
          </a:stretch>
        </p:blipFill>
        <p:spPr bwMode="auto">
          <a:xfrm>
            <a:off x="6098117" y="0"/>
            <a:ext cx="6093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1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3F6102-759C-4ED5-930E-B9F75C1409F9}"/>
              </a:ext>
            </a:extLst>
          </p:cNvPr>
          <p:cNvSpPr txBox="1"/>
          <p:nvPr/>
        </p:nvSpPr>
        <p:spPr>
          <a:xfrm>
            <a:off x="1713390" y="2006353"/>
            <a:ext cx="893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The Engineers of Antiquity </a:t>
            </a:r>
          </a:p>
        </p:txBody>
      </p:sp>
    </p:spTree>
    <p:extLst>
      <p:ext uri="{BB962C8B-B14F-4D97-AF65-F5344CB8AC3E}">
        <p14:creationId xmlns:p14="http://schemas.microsoft.com/office/powerpoint/2010/main" val="247346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E2E1-F94F-456D-B095-1CCC14A1A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Imhotep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A1A9B-4E9F-4561-9DD5-CD95476FE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Born 27the century B.C.E.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Architect, philosopher, astrologer, physician and statesmen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God of Medicine</a:t>
            </a:r>
          </a:p>
        </p:txBody>
      </p:sp>
      <p:sp>
        <p:nvSpPr>
          <p:cNvPr id="5" name="AutoShape 4" descr="Image result for imhotep">
            <a:extLst>
              <a:ext uri="{FF2B5EF4-FFF2-40B4-BE49-F238E27FC236}">
                <a16:creationId xmlns:a16="http://schemas.microsoft.com/office/drawing/2014/main" id="{0D1EBBEF-A2E7-4979-850A-7F8CCDAA3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imhotep">
            <a:extLst>
              <a:ext uri="{FF2B5EF4-FFF2-40B4-BE49-F238E27FC236}">
                <a16:creationId xmlns:a16="http://schemas.microsoft.com/office/drawing/2014/main" id="{D81C06A7-7FF2-4D25-800C-32F879BD939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98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9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41A0-9E5F-45E2-93B7-3248BC48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Archytas of Tarentum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98F7-36F1-46FD-A63C-B7B51376C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428 B.C.E- 347 B.C.E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Greek philosopher/ mathematician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Pythagorean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Invented the first mechanical flying  robot bird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Explored screws and pulleys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Founder of mathematical mechanics</a:t>
            </a:r>
          </a:p>
          <a:p>
            <a:endParaRPr lang="en-US" sz="2000" dirty="0"/>
          </a:p>
        </p:txBody>
      </p:sp>
      <p:pic>
        <p:nvPicPr>
          <p:cNvPr id="4100" name="Picture 4" descr="Image result for archytas of tarentum">
            <a:extLst>
              <a:ext uri="{FF2B5EF4-FFF2-40B4-BE49-F238E27FC236}">
                <a16:creationId xmlns:a16="http://schemas.microsoft.com/office/drawing/2014/main" id="{549A7B5D-26BD-4642-8857-B70C77015AD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r="1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3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2472-8B60-4419-90DE-386DA0FC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/>
          <a:p>
            <a:r>
              <a:rPr lang="en-US" sz="5400"/>
              <a:t>Archimedes </a:t>
            </a: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0E07D-4C40-4C8A-89DF-06946B8F0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287 B.C.E.- 211 B.C.E.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Greek mathematician, philosopher and inventor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Founder of Hydrostatics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Military Engineer for Syracuse (the Claw or Archimedes) </a:t>
            </a:r>
          </a:p>
          <a:p>
            <a:endParaRPr lang="en-US" sz="2400" dirty="0"/>
          </a:p>
        </p:txBody>
      </p:sp>
      <p:pic>
        <p:nvPicPr>
          <p:cNvPr id="5126" name="Picture 6" descr="Image result for archimedes">
            <a:extLst>
              <a:ext uri="{FF2B5EF4-FFF2-40B4-BE49-F238E27FC236}">
                <a16:creationId xmlns:a16="http://schemas.microsoft.com/office/drawing/2014/main" id="{D9732202-7DB2-4E88-8A1F-4890BC73EB8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5" b="11805"/>
          <a:stretch>
            <a:fillRect/>
          </a:stretch>
        </p:blipFill>
        <p:spPr bwMode="auto">
          <a:xfrm>
            <a:off x="6098117" y="0"/>
            <a:ext cx="6093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33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D64B-66BE-45DE-AE3E-3C2B1AC6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28" y="1189609"/>
            <a:ext cx="4852988" cy="852256"/>
          </a:xfrm>
        </p:spPr>
        <p:txBody>
          <a:bodyPr>
            <a:normAutofit/>
          </a:bodyPr>
          <a:lstStyle/>
          <a:p>
            <a:r>
              <a:rPr lang="en-US" sz="4000" dirty="0"/>
              <a:t>Hero of Alexandria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92A48-E1BD-48A1-8B1A-4E6CD8296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10-70 C.E.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Roman province of Egypt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Greatest experimenter of antiquity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err="1"/>
              <a:t>Windwheel</a:t>
            </a:r>
            <a:r>
              <a:rPr lang="en-US" sz="2400" dirty="0"/>
              <a:t>, cuckoo clock and vending machine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Work destroyed in the burring of the Library of Alexandria </a:t>
            </a:r>
          </a:p>
        </p:txBody>
      </p:sp>
      <p:pic>
        <p:nvPicPr>
          <p:cNvPr id="1026" name="Picture 2" descr="Image result for hero of alexandria">
            <a:extLst>
              <a:ext uri="{FF2B5EF4-FFF2-40B4-BE49-F238E27FC236}">
                <a16:creationId xmlns:a16="http://schemas.microsoft.com/office/drawing/2014/main" id="{948FFE0A-ADD7-45AE-A3E1-417158ECCE0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r="250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1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131A-6893-4C40-B776-04397674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/>
              <a:t>How to use a Spring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A6437-440C-42C6-8A6D-4569FF713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Grams measure weight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Newtons are the metric measurement of 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N is the abbreviation for Newton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8194" name="Picture 2" descr="Image result for spring scale">
            <a:extLst>
              <a:ext uri="{FF2B5EF4-FFF2-40B4-BE49-F238E27FC236}">
                <a16:creationId xmlns:a16="http://schemas.microsoft.com/office/drawing/2014/main" id="{A3707975-7888-4C0C-8D04-0F4EA58A0E8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52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CC6F-F4C3-4420-98D3-5562B9EC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4865-7451-48A6-9272-B86A8D739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827198"/>
            <a:ext cx="10554574" cy="46357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worked well (apple)?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was the biggest challenge/frustration (onion)?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would you improve upon/change for next time?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Did the right people have the right jobs?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In what ways has this activity improved since last time?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problems did you encounter, how did you solve them?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did you like most about this activity?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was the goal, did you reach it, if so how?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did you learn, what was your take away?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67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3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Placeholder 5" descr="A close up of a map&#10;&#10;Description generated with high confidence">
            <a:extLst>
              <a:ext uri="{FF2B5EF4-FFF2-40B4-BE49-F238E27FC236}">
                <a16:creationId xmlns:a16="http://schemas.microsoft.com/office/drawing/2014/main" id="{5CC31981-1F06-4447-9664-C48B59773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4466" b="2553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5" name="Freeform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97CD5-16F7-4374-A05B-2044C7DB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4639390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Rube Goldberg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BFED1-C028-438C-8EB5-32ECBC1D326E}"/>
              </a:ext>
            </a:extLst>
          </p:cNvPr>
          <p:cNvSpPr txBox="1"/>
          <p:nvPr/>
        </p:nvSpPr>
        <p:spPr>
          <a:xfrm flipH="1">
            <a:off x="4759762" y="5850384"/>
            <a:ext cx="4464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1883 – 1970</a:t>
            </a:r>
          </a:p>
          <a:p>
            <a:r>
              <a:rPr lang="en-US" dirty="0"/>
              <a:t>Degree in engineering</a:t>
            </a:r>
          </a:p>
          <a:p>
            <a:r>
              <a:rPr lang="en-US" dirty="0"/>
              <a:t>Simple tasks more challenging</a:t>
            </a:r>
          </a:p>
        </p:txBody>
      </p:sp>
    </p:spTree>
    <p:extLst>
      <p:ext uri="{BB962C8B-B14F-4D97-AF65-F5344CB8AC3E}">
        <p14:creationId xmlns:p14="http://schemas.microsoft.com/office/powerpoint/2010/main" val="787543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5869</TotalTime>
  <Words>345</Words>
  <Application>Microsoft Office PowerPoint</Application>
  <PresentationFormat>Widescreen</PresentationFormat>
  <Paragraphs>51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</vt:lpstr>
      <vt:lpstr>Wingdings 2</vt:lpstr>
      <vt:lpstr>Quotable</vt:lpstr>
      <vt:lpstr>Movement: (Wo)Man and Machine – Part Deux</vt:lpstr>
      <vt:lpstr>PowerPoint Presentation</vt:lpstr>
      <vt:lpstr>Imhotep</vt:lpstr>
      <vt:lpstr>Archytas of Tarentum</vt:lpstr>
      <vt:lpstr>Archimedes </vt:lpstr>
      <vt:lpstr>Hero of Alexandria</vt:lpstr>
      <vt:lpstr>How to use a Spring Scale</vt:lpstr>
      <vt:lpstr>Debriefing Questions</vt:lpstr>
      <vt:lpstr>Rube Goldberg</vt:lpstr>
      <vt:lpstr>PowerPoint Presentation</vt:lpstr>
      <vt:lpstr>Steps to Writing a Rube Goldberg machine 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Fedorow</dc:creator>
  <cp:lastModifiedBy>Nicole Fedorow</cp:lastModifiedBy>
  <cp:revision>24</cp:revision>
  <dcterms:created xsi:type="dcterms:W3CDTF">2017-07-07T16:30:48Z</dcterms:created>
  <dcterms:modified xsi:type="dcterms:W3CDTF">2017-07-13T20:26:24Z</dcterms:modified>
</cp:coreProperties>
</file>